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2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Intermediate game 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the School of Computing and the Center for Forensics, Information Technology,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4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80" y="428367"/>
            <a:ext cx="10353761" cy="782595"/>
          </a:xfrm>
        </p:spPr>
        <p:txBody>
          <a:bodyPr/>
          <a:lstStyle/>
          <a:p>
            <a:r>
              <a:rPr lang="en-US" dirty="0" smtClean="0"/>
              <a:t>The Events in start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98" y="1724625"/>
            <a:ext cx="80137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98" y="2951034"/>
            <a:ext cx="79883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98" y="5084977"/>
            <a:ext cx="8013700" cy="105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7427" y="4143632"/>
            <a:ext cx="761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EVENTS IN SHOWLIVES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784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35527"/>
            <a:ext cx="10353761" cy="1326321"/>
          </a:xfrm>
        </p:spPr>
        <p:txBody>
          <a:bodyPr/>
          <a:lstStyle/>
          <a:p>
            <a:r>
              <a:rPr lang="en-US" dirty="0" smtClean="0"/>
              <a:t>Decorating the </a:t>
            </a:r>
            <a:r>
              <a:rPr lang="en-US" dirty="0" smtClean="0"/>
              <a:t>MAZE</a:t>
            </a:r>
            <a:r>
              <a:rPr lang="en-US" dirty="0" smtClean="0"/>
              <a:t> </a:t>
            </a:r>
            <a:r>
              <a:rPr lang="en-US" dirty="0" smtClean="0"/>
              <a:t>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29295"/>
            <a:ext cx="10353762" cy="4796443"/>
          </a:xfrm>
        </p:spPr>
        <p:txBody>
          <a:bodyPr>
            <a:normAutofit/>
          </a:bodyPr>
          <a:lstStyle/>
          <a:p>
            <a:r>
              <a:rPr lang="en-US" dirty="0" smtClean="0"/>
              <a:t>Place instances of the </a:t>
            </a:r>
            <a:r>
              <a:rPr lang="en-US" dirty="0" err="1" smtClean="0"/>
              <a:t>objWall_Horizontal</a:t>
            </a:r>
            <a:r>
              <a:rPr lang="en-US" dirty="0" smtClean="0"/>
              <a:t>, </a:t>
            </a:r>
            <a:r>
              <a:rPr lang="en-US" dirty="0" err="1" smtClean="0"/>
              <a:t>objWall_Vertical</a:t>
            </a:r>
            <a:r>
              <a:rPr lang="en-US" dirty="0" smtClean="0"/>
              <a:t>, and </a:t>
            </a:r>
            <a:r>
              <a:rPr lang="en-US" dirty="0" err="1" smtClean="0"/>
              <a:t>objWall_Corner</a:t>
            </a:r>
            <a:r>
              <a:rPr lang="en-US" dirty="0" smtClean="0"/>
              <a:t> around the room in th</a:t>
            </a:r>
            <a:r>
              <a:rPr lang="en-US" dirty="0" smtClean="0"/>
              <a:t>e form of  a maze and place a ring at a difficult to reach location</a:t>
            </a:r>
            <a:endParaRPr lang="en-US" dirty="0" smtClean="0"/>
          </a:p>
          <a:p>
            <a:r>
              <a:rPr lang="en-US" dirty="0" smtClean="0"/>
              <a:t>Place a person object in the lower right corner of the grid</a:t>
            </a:r>
          </a:p>
          <a:p>
            <a:r>
              <a:rPr lang="en-US" dirty="0" smtClean="0"/>
              <a:t>Make sure to save your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0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events to the person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certain things to happen</a:t>
            </a:r>
          </a:p>
          <a:p>
            <a:r>
              <a:rPr lang="en-US" dirty="0" smtClean="0"/>
              <a:t>We want the person to start moving in a certain direction</a:t>
            </a:r>
          </a:p>
          <a:p>
            <a:r>
              <a:rPr lang="en-US" dirty="0" smtClean="0"/>
              <a:t>If the person gets to the wall, they stop</a:t>
            </a:r>
          </a:p>
          <a:p>
            <a:r>
              <a:rPr lang="en-US" dirty="0" smtClean="0"/>
              <a:t>If the person gets to the diamond, they go to the next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8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51" y="141420"/>
            <a:ext cx="10353761" cy="1326321"/>
          </a:xfrm>
        </p:spPr>
        <p:txBody>
          <a:bodyPr/>
          <a:lstStyle/>
          <a:p>
            <a:r>
              <a:rPr lang="en-US" dirty="0" smtClean="0"/>
              <a:t>Creating keyboard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9" y="1145065"/>
            <a:ext cx="5724033" cy="3695136"/>
          </a:xfrm>
        </p:spPr>
        <p:txBody>
          <a:bodyPr/>
          <a:lstStyle/>
          <a:p>
            <a:r>
              <a:rPr lang="en-US" dirty="0" smtClean="0"/>
              <a:t>Edit the person object and click on Add Event</a:t>
            </a:r>
          </a:p>
          <a:p>
            <a:r>
              <a:rPr lang="en-US" dirty="0" smtClean="0"/>
              <a:t>Click on Key Press and you will see this menu</a:t>
            </a:r>
          </a:p>
          <a:p>
            <a:r>
              <a:rPr lang="en-US" dirty="0" smtClean="0"/>
              <a:t>Let’s start with &lt;Left&gt; After you click on Left, you should see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61" y="1676978"/>
            <a:ext cx="3289300" cy="367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24" y="1801783"/>
            <a:ext cx="220980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06" y="3152833"/>
            <a:ext cx="2590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5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77" y="189602"/>
            <a:ext cx="10353761" cy="1326321"/>
          </a:xfrm>
        </p:spPr>
        <p:txBody>
          <a:bodyPr/>
          <a:lstStyle/>
          <a:p>
            <a:r>
              <a:rPr lang="en-US" dirty="0" smtClean="0"/>
              <a:t>Defining what happens when the left arrow is clicked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26" y="1503154"/>
            <a:ext cx="10353762" cy="3695136"/>
          </a:xfrm>
        </p:spPr>
        <p:txBody>
          <a:bodyPr/>
          <a:lstStyle/>
          <a:p>
            <a:r>
              <a:rPr lang="en-US" dirty="0" smtClean="0"/>
              <a:t>To the right you will see a group of icons and a blank area. The blank area is a set of command that will happen when the event occurs</a:t>
            </a:r>
          </a:p>
          <a:p>
            <a:r>
              <a:rPr lang="en-US" dirty="0" smtClean="0"/>
              <a:t>Drag the icon for Start Moving in a Direction into the blank area. This is the icon</a:t>
            </a:r>
          </a:p>
          <a:p>
            <a:r>
              <a:rPr lang="en-US" dirty="0" smtClean="0"/>
              <a:t>Once you drag the icon into the blank area, you will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ee this menu</a:t>
            </a:r>
          </a:p>
          <a:p>
            <a:r>
              <a:rPr lang="en-US" dirty="0" smtClean="0"/>
              <a:t>Click the left arrow and change the speed to 4</a:t>
            </a:r>
          </a:p>
          <a:p>
            <a:r>
              <a:rPr lang="en-US" dirty="0" smtClean="0"/>
              <a:t>Click 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38" y="2368032"/>
            <a:ext cx="1282700" cy="609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10422333" y="31095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96" y="2977632"/>
            <a:ext cx="2018359" cy="2285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77" y="4339589"/>
            <a:ext cx="2257385" cy="23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97" y="0"/>
            <a:ext cx="10353761" cy="1326321"/>
          </a:xfrm>
        </p:spPr>
        <p:txBody>
          <a:bodyPr/>
          <a:lstStyle/>
          <a:p>
            <a:r>
              <a:rPr lang="en-US" dirty="0" smtClean="0"/>
              <a:t>Test the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78" y="1115162"/>
            <a:ext cx="10353762" cy="3695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Save your game</a:t>
            </a:r>
          </a:p>
          <a:p>
            <a:r>
              <a:rPr lang="en-US" dirty="0" smtClean="0"/>
              <a:t>Now click Run</a:t>
            </a:r>
          </a:p>
          <a:p>
            <a:r>
              <a:rPr lang="en-US" dirty="0" smtClean="0"/>
              <a:t>Your room should appear and notice what happens when you click the Left Arrow</a:t>
            </a:r>
          </a:p>
          <a:p>
            <a:r>
              <a:rPr lang="en-US" dirty="0" smtClean="0"/>
              <a:t>The person goes through the wall</a:t>
            </a:r>
          </a:p>
          <a:p>
            <a:r>
              <a:rPr lang="en-US" dirty="0" smtClean="0"/>
              <a:t>We need to define another event on the person so that they stop moving when they collide with a wall</a:t>
            </a:r>
          </a:p>
          <a:p>
            <a:r>
              <a:rPr lang="en-US" dirty="0" smtClean="0"/>
              <a:t>On the person object click Add Event and choose Collision</a:t>
            </a:r>
          </a:p>
          <a:p>
            <a:r>
              <a:rPr lang="en-US" dirty="0" smtClean="0"/>
              <a:t>In the blank area again drag the Start Moving in a Direction icon the blank area</a:t>
            </a:r>
          </a:p>
          <a:p>
            <a:r>
              <a:rPr lang="en-US" dirty="0" smtClean="0"/>
              <a:t>This time choose the middle block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22" y="4389120"/>
            <a:ext cx="1954414" cy="21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events for moving right, up, and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same procedure for moving left, add events for moving right, up, and down</a:t>
            </a:r>
          </a:p>
          <a:p>
            <a:r>
              <a:rPr lang="en-US" dirty="0" smtClean="0"/>
              <a:t>Test the game again</a:t>
            </a:r>
          </a:p>
          <a:p>
            <a:r>
              <a:rPr lang="en-US" dirty="0" smtClean="0"/>
              <a:t>Note that after you click an arrow the person starts moving. If you release the arrow, the person still keeps moving</a:t>
            </a:r>
          </a:p>
          <a:p>
            <a:r>
              <a:rPr lang="en-US" dirty="0" smtClean="0"/>
              <a:t>To fix this, add another event where you test if the user is pressing no key. If they are then drag the Start Moving in a Direction icon to the blank area, but choose the middle square. This will make the person stop if we aren’t pressing a key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1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to the next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advance to the next room, we have to collect the </a:t>
            </a:r>
            <a:r>
              <a:rPr lang="en-US" dirty="0" smtClean="0"/>
              <a:t>ring</a:t>
            </a:r>
            <a:endParaRPr lang="en-US" dirty="0" smtClean="0"/>
          </a:p>
          <a:p>
            <a:r>
              <a:rPr lang="en-US" dirty="0" smtClean="0"/>
              <a:t>We will create a Collision </a:t>
            </a:r>
            <a:r>
              <a:rPr lang="en-US" dirty="0" smtClean="0"/>
              <a:t>event on the Ring object </a:t>
            </a:r>
            <a:r>
              <a:rPr lang="en-US" dirty="0" smtClean="0"/>
              <a:t>that will destroy the </a:t>
            </a:r>
            <a:r>
              <a:rPr lang="en-US" dirty="0" smtClean="0"/>
              <a:t>ring</a:t>
            </a:r>
            <a:r>
              <a:rPr lang="en-US" dirty="0" smtClean="0"/>
              <a:t> </a:t>
            </a:r>
            <a:r>
              <a:rPr lang="en-US" dirty="0" smtClean="0"/>
              <a:t>and go to the next room</a:t>
            </a:r>
          </a:p>
          <a:p>
            <a:r>
              <a:rPr lang="en-US" dirty="0" smtClean="0"/>
              <a:t>You will find the Destroy Instance Icon in the main1 group on the right</a:t>
            </a:r>
          </a:p>
          <a:p>
            <a:r>
              <a:rPr lang="en-US" dirty="0" smtClean="0"/>
              <a:t>You will also find the Next Room icon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19" y="3213100"/>
            <a:ext cx="1181100" cy="4318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10209553" y="38050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53" y="3965186"/>
            <a:ext cx="1181100" cy="5588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6923115" y="4684129"/>
            <a:ext cx="440575" cy="9344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6" y="5778730"/>
            <a:ext cx="8102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Diamonds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diamonds room, we are going to place diamonds at different locations</a:t>
            </a:r>
          </a:p>
          <a:p>
            <a:r>
              <a:rPr lang="en-US" dirty="0" smtClean="0"/>
              <a:t>We are also going to place a ring in the room and surround it with doors</a:t>
            </a:r>
          </a:p>
          <a:p>
            <a:r>
              <a:rPr lang="en-US" dirty="0" smtClean="0"/>
              <a:t>We are going to place events on the door object so that when all of the diamonds are collected, the doors will disappear</a:t>
            </a:r>
          </a:p>
          <a:p>
            <a:r>
              <a:rPr lang="en-US" dirty="0" smtClean="0"/>
              <a:t>When we collect the ring we go to the next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8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monster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monster room, we place several instances of the monster</a:t>
            </a:r>
          </a:p>
          <a:p>
            <a:r>
              <a:rPr lang="en-US" dirty="0" smtClean="0"/>
              <a:t>We will have the monster move back and forth</a:t>
            </a:r>
          </a:p>
          <a:p>
            <a:r>
              <a:rPr lang="en-US" dirty="0" smtClean="0"/>
              <a:t>If the player collides with a monster, they lose a life</a:t>
            </a:r>
          </a:p>
          <a:p>
            <a:r>
              <a:rPr lang="en-US" dirty="0" smtClean="0"/>
              <a:t>We will place a ring in the room and surround it with doors</a:t>
            </a:r>
          </a:p>
          <a:p>
            <a:r>
              <a:rPr lang="en-US" dirty="0" smtClean="0"/>
              <a:t>We will place an event on the door object so that if we have collected all the goals, the game restarts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4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create a more involved game</a:t>
            </a:r>
          </a:p>
          <a:p>
            <a:r>
              <a:rPr lang="en-US" dirty="0" smtClean="0"/>
              <a:t>In our game, we will consider more objects</a:t>
            </a:r>
          </a:p>
          <a:p>
            <a:r>
              <a:rPr lang="en-US" dirty="0" smtClean="0"/>
              <a:t>We will also see the concept of Inheritance</a:t>
            </a:r>
          </a:p>
          <a:p>
            <a:r>
              <a:rPr lang="en-US" dirty="0" smtClean="0"/>
              <a:t>We will create a game that has multiple rooms</a:t>
            </a:r>
          </a:p>
          <a:p>
            <a:r>
              <a:rPr lang="en-US" dirty="0" smtClean="0"/>
              <a:t>Each time we clear a room, we will go to the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5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game in Game Maker</a:t>
            </a:r>
          </a:p>
          <a:p>
            <a:r>
              <a:rPr lang="en-US" dirty="0" smtClean="0"/>
              <a:t>Call it &lt;Your Name&gt;intermediate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1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95849"/>
            <a:ext cx="10353762" cy="441548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A person </a:t>
            </a:r>
          </a:p>
          <a:p>
            <a:pPr lvl="1"/>
            <a:r>
              <a:rPr lang="en-US" dirty="0" smtClean="0"/>
              <a:t>This object will define a person. It will be a player. We will define events on the person</a:t>
            </a:r>
          </a:p>
          <a:p>
            <a:r>
              <a:rPr lang="en-US" sz="1800" dirty="0" smtClean="0"/>
              <a:t>Walls</a:t>
            </a:r>
          </a:p>
          <a:p>
            <a:pPr lvl="1"/>
            <a:r>
              <a:rPr lang="en-US" dirty="0" smtClean="0"/>
              <a:t>These objects will represent the walls in a  </a:t>
            </a:r>
            <a:r>
              <a:rPr lang="en-US" dirty="0" smtClean="0"/>
              <a:t>room</a:t>
            </a:r>
          </a:p>
          <a:p>
            <a:r>
              <a:rPr lang="en-US" dirty="0" smtClean="0"/>
              <a:t>Doors</a:t>
            </a:r>
          </a:p>
          <a:p>
            <a:pPr lvl="1"/>
            <a:r>
              <a:rPr lang="en-US" dirty="0" smtClean="0"/>
              <a:t>These objects will surround rings</a:t>
            </a:r>
          </a:p>
          <a:p>
            <a:r>
              <a:rPr lang="en-US" dirty="0" smtClean="0"/>
              <a:t>Rings</a:t>
            </a:r>
          </a:p>
          <a:p>
            <a:pPr lvl="1"/>
            <a:r>
              <a:rPr lang="en-US" dirty="0" smtClean="0"/>
              <a:t>These objects are used to allow to go to a different room</a:t>
            </a:r>
            <a:endParaRPr lang="en-US" dirty="0" smtClean="0"/>
          </a:p>
          <a:p>
            <a:r>
              <a:rPr lang="en-US" sz="1800" dirty="0" smtClean="0"/>
              <a:t>Diamonds</a:t>
            </a:r>
          </a:p>
          <a:p>
            <a:pPr lvl="1"/>
            <a:r>
              <a:rPr lang="en-US" dirty="0" smtClean="0"/>
              <a:t>These objects represent things a player must gather before they can leave the room</a:t>
            </a:r>
          </a:p>
          <a:p>
            <a:r>
              <a:rPr lang="en-US" sz="1800" dirty="0" smtClean="0"/>
              <a:t>Monsters</a:t>
            </a:r>
          </a:p>
          <a:p>
            <a:pPr lvl="1"/>
            <a:r>
              <a:rPr lang="en-US" dirty="0" smtClean="0"/>
              <a:t>These objects represent obstacles to the player</a:t>
            </a:r>
          </a:p>
        </p:txBody>
      </p:sp>
    </p:spTree>
    <p:extLst>
      <p:ext uri="{BB962C8B-B14F-4D97-AF65-F5344CB8AC3E}">
        <p14:creationId xmlns:p14="http://schemas.microsoft.com/office/powerpoint/2010/main" val="118589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will now create the sprites</a:t>
            </a:r>
          </a:p>
          <a:p>
            <a:r>
              <a:rPr lang="en-US" dirty="0" smtClean="0"/>
              <a:t>We need sprites to represent</a:t>
            </a:r>
          </a:p>
          <a:p>
            <a:pPr lvl="1"/>
            <a:r>
              <a:rPr lang="en-US" dirty="0" smtClean="0"/>
              <a:t>The player  (person.png)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walls </a:t>
            </a:r>
            <a:r>
              <a:rPr lang="en-US" dirty="0" smtClean="0"/>
              <a:t>(</a:t>
            </a:r>
            <a:r>
              <a:rPr lang="en-US" dirty="0" smtClean="0"/>
              <a:t>wall.png wall_horizontal.png wall_vertical.png wall_corner.png)</a:t>
            </a:r>
            <a:endParaRPr lang="en-US" dirty="0" smtClean="0"/>
          </a:p>
          <a:p>
            <a:pPr lvl="1"/>
            <a:r>
              <a:rPr lang="en-US" dirty="0" smtClean="0"/>
              <a:t>The diamonds (diamond.png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ring (ring.png)</a:t>
            </a:r>
          </a:p>
          <a:p>
            <a:pPr lvl="1"/>
            <a:r>
              <a:rPr lang="en-US" dirty="0" smtClean="0"/>
              <a:t>The doors (door.gif door2.png)</a:t>
            </a:r>
            <a:endParaRPr lang="en-US" dirty="0" smtClean="0"/>
          </a:p>
          <a:p>
            <a:pPr lvl="1"/>
            <a:r>
              <a:rPr lang="en-US" dirty="0" smtClean="0"/>
              <a:t>The monster (monster1.png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goal (goal.png)</a:t>
            </a:r>
            <a:endParaRPr lang="en-US" dirty="0" smtClean="0"/>
          </a:p>
          <a:p>
            <a:r>
              <a:rPr lang="en-US" dirty="0" smtClean="0"/>
              <a:t>You will find images for each of these in the resources folder</a:t>
            </a:r>
          </a:p>
          <a:p>
            <a:r>
              <a:rPr lang="en-US" dirty="0" smtClean="0"/>
              <a:t>Create sprites. Call them </a:t>
            </a:r>
            <a:r>
              <a:rPr lang="en-US" dirty="0" err="1" smtClean="0"/>
              <a:t>sprPerson</a:t>
            </a:r>
            <a:r>
              <a:rPr lang="en-US" dirty="0" smtClean="0"/>
              <a:t>, </a:t>
            </a:r>
            <a:r>
              <a:rPr lang="en-US" dirty="0" err="1" smtClean="0"/>
              <a:t>sprWall</a:t>
            </a:r>
            <a:r>
              <a:rPr lang="en-US" dirty="0" smtClean="0"/>
              <a:t>, </a:t>
            </a:r>
            <a:r>
              <a:rPr lang="en-US" dirty="0" err="1" smtClean="0"/>
              <a:t>sprWall_Horizontal</a:t>
            </a:r>
            <a:r>
              <a:rPr lang="en-US" dirty="0" smtClean="0"/>
              <a:t>, </a:t>
            </a:r>
            <a:r>
              <a:rPr lang="en-US" dirty="0" err="1" smtClean="0"/>
              <a:t>sprWall_Vertical</a:t>
            </a:r>
            <a:r>
              <a:rPr lang="en-US" dirty="0" smtClean="0"/>
              <a:t>,  </a:t>
            </a:r>
            <a:r>
              <a:rPr lang="en-US" dirty="0" err="1" smtClean="0"/>
              <a:t>sprWall_Corner</a:t>
            </a:r>
            <a:r>
              <a:rPr lang="en-US" dirty="0" smtClean="0"/>
              <a:t>, </a:t>
            </a:r>
            <a:r>
              <a:rPr lang="en-US" dirty="0" err="1" smtClean="0"/>
              <a:t>sprDiamond</a:t>
            </a:r>
            <a:r>
              <a:rPr lang="en-US" dirty="0" smtClean="0"/>
              <a:t>, </a:t>
            </a:r>
            <a:r>
              <a:rPr lang="en-US" dirty="0" err="1" smtClean="0"/>
              <a:t>sprRing</a:t>
            </a:r>
            <a:r>
              <a:rPr lang="en-US" dirty="0" smtClean="0"/>
              <a:t>, </a:t>
            </a:r>
            <a:r>
              <a:rPr lang="en-US" dirty="0" err="1" smtClean="0"/>
              <a:t>sprDoor</a:t>
            </a:r>
            <a:r>
              <a:rPr lang="en-US" dirty="0" smtClean="0"/>
              <a:t>, sprDoor2,  </a:t>
            </a:r>
            <a:r>
              <a:rPr lang="en-US" dirty="0" err="1" smtClean="0"/>
              <a:t>sprMonster</a:t>
            </a:r>
            <a:r>
              <a:rPr lang="en-US" dirty="0" smtClean="0"/>
              <a:t>, and </a:t>
            </a:r>
            <a:r>
              <a:rPr lang="en-US" dirty="0" err="1" smtClean="0"/>
              <a:t>sprGoal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470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create objects</a:t>
            </a:r>
          </a:p>
          <a:p>
            <a:r>
              <a:rPr lang="en-US" dirty="0" smtClean="0"/>
              <a:t>Make sure that when you create the wall </a:t>
            </a:r>
            <a:r>
              <a:rPr lang="en-US" dirty="0" smtClean="0"/>
              <a:t> </a:t>
            </a:r>
            <a:r>
              <a:rPr lang="en-US" dirty="0" smtClean="0"/>
              <a:t>objects, you select Solid</a:t>
            </a:r>
          </a:p>
          <a:p>
            <a:r>
              <a:rPr lang="en-US" dirty="0" smtClean="0"/>
              <a:t>Use the names </a:t>
            </a:r>
            <a:r>
              <a:rPr lang="en-US" dirty="0" err="1" smtClean="0"/>
              <a:t>objPerson</a:t>
            </a:r>
            <a:r>
              <a:rPr lang="en-US" dirty="0" smtClean="0"/>
              <a:t>, </a:t>
            </a:r>
            <a:r>
              <a:rPr lang="en-US" dirty="0" err="1" smtClean="0"/>
              <a:t>objDiamond</a:t>
            </a:r>
            <a:r>
              <a:rPr lang="en-US" dirty="0" smtClean="0"/>
              <a:t>, </a:t>
            </a:r>
            <a:r>
              <a:rPr lang="en-US" dirty="0" err="1" smtClean="0"/>
              <a:t>objMonster</a:t>
            </a:r>
            <a:r>
              <a:rPr lang="en-US" dirty="0" smtClean="0"/>
              <a:t>, </a:t>
            </a:r>
            <a:r>
              <a:rPr lang="en-US" dirty="0" err="1" smtClean="0"/>
              <a:t>objWall</a:t>
            </a:r>
            <a:r>
              <a:rPr lang="en-US" dirty="0" smtClean="0"/>
              <a:t>, </a:t>
            </a:r>
            <a:r>
              <a:rPr lang="en-US" dirty="0" err="1" smtClean="0"/>
              <a:t>objWall_Horizontal</a:t>
            </a:r>
            <a:r>
              <a:rPr lang="en-US" dirty="0" smtClean="0"/>
              <a:t>, </a:t>
            </a:r>
            <a:r>
              <a:rPr lang="en-US" dirty="0" err="1" smtClean="0"/>
              <a:t>objWall_Vertical</a:t>
            </a:r>
            <a:r>
              <a:rPr lang="en-US" dirty="0" smtClean="0"/>
              <a:t>, </a:t>
            </a:r>
            <a:r>
              <a:rPr lang="en-US" dirty="0" err="1" smtClean="0"/>
              <a:t>objWall_Corner</a:t>
            </a:r>
            <a:r>
              <a:rPr lang="en-US" dirty="0" smtClean="0"/>
              <a:t>, </a:t>
            </a:r>
            <a:r>
              <a:rPr lang="en-US" dirty="0" err="1" smtClean="0"/>
              <a:t>objRing</a:t>
            </a:r>
            <a:r>
              <a:rPr lang="en-US" dirty="0" smtClean="0"/>
              <a:t>, </a:t>
            </a:r>
            <a:r>
              <a:rPr lang="en-US" dirty="0" err="1" smtClean="0"/>
              <a:t>objDoor</a:t>
            </a:r>
            <a:r>
              <a:rPr lang="en-US" dirty="0" smtClean="0"/>
              <a:t>, and objDoor2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2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for the person to interact with each wall in the same way</a:t>
            </a:r>
          </a:p>
          <a:p>
            <a:r>
              <a:rPr lang="en-US" dirty="0" smtClean="0"/>
              <a:t>Instead of us creating events for each type of wall, we will end the wall objects so they all inherit from one object</a:t>
            </a:r>
          </a:p>
          <a:p>
            <a:r>
              <a:rPr lang="en-US" dirty="0" smtClean="0"/>
              <a:t>Edit </a:t>
            </a:r>
            <a:r>
              <a:rPr lang="en-US" dirty="0" err="1" smtClean="0"/>
              <a:t>objWall_Horizontal</a:t>
            </a:r>
            <a:r>
              <a:rPr lang="en-US" dirty="0" smtClean="0"/>
              <a:t>, </a:t>
            </a:r>
            <a:r>
              <a:rPr lang="en-US" dirty="0" err="1" smtClean="0"/>
              <a:t>objWall_Vertical</a:t>
            </a:r>
            <a:r>
              <a:rPr lang="en-US" dirty="0" smtClean="0"/>
              <a:t>, and </a:t>
            </a:r>
            <a:r>
              <a:rPr lang="en-US" dirty="0" err="1" smtClean="0"/>
              <a:t>objWall_Corner</a:t>
            </a:r>
            <a:r>
              <a:rPr lang="en-US" dirty="0" smtClean="0"/>
              <a:t> and change the parent to </a:t>
            </a:r>
            <a:r>
              <a:rPr lang="en-US" dirty="0" err="1" smtClean="0"/>
              <a:t>objWall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3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03" y="253097"/>
            <a:ext cx="10353761" cy="1326321"/>
          </a:xfrm>
        </p:spPr>
        <p:txBody>
          <a:bodyPr/>
          <a:lstStyle/>
          <a:p>
            <a:r>
              <a:rPr lang="en-US" dirty="0" smtClean="0"/>
              <a:t>Creating the 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79418"/>
            <a:ext cx="10353762" cy="46883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will create four rooms in this game. The first will simply be a starting screen</a:t>
            </a:r>
          </a:p>
          <a:p>
            <a:r>
              <a:rPr lang="en-US" dirty="0" smtClean="0"/>
              <a:t>In the second room, we will create a maze  that the player must move through to get to a </a:t>
            </a:r>
            <a:r>
              <a:rPr lang="en-US" dirty="0" smtClean="0"/>
              <a:t>ring</a:t>
            </a:r>
            <a:r>
              <a:rPr lang="en-US" dirty="0" smtClean="0"/>
              <a:t>. </a:t>
            </a:r>
            <a:r>
              <a:rPr lang="en-US" dirty="0" smtClean="0"/>
              <a:t>We will call the room </a:t>
            </a:r>
            <a:r>
              <a:rPr lang="en-US" dirty="0" err="1" smtClean="0"/>
              <a:t>rmMaze</a:t>
            </a:r>
            <a:endParaRPr lang="en-US" dirty="0" smtClean="0"/>
          </a:p>
          <a:p>
            <a:r>
              <a:rPr lang="en-US" dirty="0" smtClean="0"/>
              <a:t>Once they collect the </a:t>
            </a:r>
            <a:r>
              <a:rPr lang="en-US" dirty="0" smtClean="0"/>
              <a:t>ring</a:t>
            </a:r>
            <a:r>
              <a:rPr lang="en-US" dirty="0" smtClean="0"/>
              <a:t>, </a:t>
            </a:r>
            <a:r>
              <a:rPr lang="en-US" dirty="0" smtClean="0"/>
              <a:t>they are taken to the third room. We will call the third room </a:t>
            </a:r>
            <a:r>
              <a:rPr lang="en-US" dirty="0" err="1" smtClean="0"/>
              <a:t>rmDiamonds</a:t>
            </a:r>
            <a:endParaRPr lang="en-US" dirty="0" smtClean="0"/>
          </a:p>
          <a:p>
            <a:r>
              <a:rPr lang="en-US" dirty="0" smtClean="0"/>
              <a:t>In the third room, we will have a grid with diamonds scattered around. After the player collects all the diamonds, </a:t>
            </a:r>
            <a:r>
              <a:rPr lang="en-US" dirty="0" smtClean="0"/>
              <a:t>the doors around a ring disappear. Inside the doors is a ring. Once the player collects the ring, they </a:t>
            </a:r>
            <a:r>
              <a:rPr lang="en-US" dirty="0" smtClean="0"/>
              <a:t>are taken to the fourth room. We will call the fourth room </a:t>
            </a:r>
            <a:r>
              <a:rPr lang="en-US" dirty="0" err="1" smtClean="0"/>
              <a:t>rmMonster</a:t>
            </a:r>
            <a:endParaRPr lang="en-US" dirty="0" smtClean="0"/>
          </a:p>
          <a:p>
            <a:r>
              <a:rPr lang="en-US" dirty="0" smtClean="0"/>
              <a:t>In the fourth room, we will have </a:t>
            </a:r>
            <a:r>
              <a:rPr lang="en-US" dirty="0" smtClean="0"/>
              <a:t>goals</a:t>
            </a:r>
            <a:r>
              <a:rPr lang="en-US" dirty="0" smtClean="0"/>
              <a:t> </a:t>
            </a:r>
            <a:r>
              <a:rPr lang="en-US" dirty="0" smtClean="0"/>
              <a:t>scattered about, but </a:t>
            </a:r>
            <a:r>
              <a:rPr lang="en-US" dirty="0" smtClean="0"/>
              <a:t>monsters </a:t>
            </a:r>
            <a:r>
              <a:rPr lang="en-US" dirty="0" smtClean="0"/>
              <a:t>moving around</a:t>
            </a:r>
          </a:p>
          <a:p>
            <a:r>
              <a:rPr lang="en-US" dirty="0" smtClean="0"/>
              <a:t>We will give the player three lives. If they collide with the monster, they lose a life. If they lose all of their lives before they collect the diamonds, they lose</a:t>
            </a:r>
          </a:p>
          <a:p>
            <a:r>
              <a:rPr lang="en-US" dirty="0" smtClean="0"/>
              <a:t>Line the outer wall of each room with wall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4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controller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two objects that will be used to control the game</a:t>
            </a:r>
          </a:p>
          <a:p>
            <a:r>
              <a:rPr lang="en-US" dirty="0" smtClean="0"/>
              <a:t>The first will be invisible. It’s events will be triggered after we click a key.</a:t>
            </a:r>
          </a:p>
          <a:p>
            <a:r>
              <a:rPr lang="en-US" dirty="0" smtClean="0"/>
              <a:t>The second will be used to display the number of lives</a:t>
            </a:r>
          </a:p>
          <a:p>
            <a:r>
              <a:rPr lang="en-US" dirty="0" smtClean="0"/>
              <a:t>We will call the first object start and the second object </a:t>
            </a:r>
            <a:r>
              <a:rPr lang="en-US" dirty="0" err="1" smtClean="0"/>
              <a:t>showlives</a:t>
            </a:r>
            <a:endParaRPr lang="en-US" dirty="0" smtClean="0"/>
          </a:p>
          <a:p>
            <a:r>
              <a:rPr lang="en-US" dirty="0" smtClean="0"/>
              <a:t>The start object will have two events: Create, Any Key (Note this is the Keyboard Event. It is not a Key Press event)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showlives</a:t>
            </a:r>
            <a:r>
              <a:rPr lang="en-US" dirty="0" smtClean="0"/>
              <a:t> object will have a Draw event</a:t>
            </a:r>
          </a:p>
        </p:txBody>
      </p:sp>
    </p:spTree>
    <p:extLst>
      <p:ext uri="{BB962C8B-B14F-4D97-AF65-F5344CB8AC3E}">
        <p14:creationId xmlns:p14="http://schemas.microsoft.com/office/powerpoint/2010/main" val="3848192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269</TotalTime>
  <Words>1246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Rockwell</vt:lpstr>
      <vt:lpstr>Damask</vt:lpstr>
      <vt:lpstr>Intermediate game making</vt:lpstr>
      <vt:lpstr>introduction</vt:lpstr>
      <vt:lpstr>Create a new game</vt:lpstr>
      <vt:lpstr>The objects</vt:lpstr>
      <vt:lpstr>The sprites</vt:lpstr>
      <vt:lpstr>Create the objects</vt:lpstr>
      <vt:lpstr>Inheritance</vt:lpstr>
      <vt:lpstr>Creating the rooms</vt:lpstr>
      <vt:lpstr>Creating controller objects</vt:lpstr>
      <vt:lpstr>The Events in start</vt:lpstr>
      <vt:lpstr>Decorating the MAZE room</vt:lpstr>
      <vt:lpstr>Adding events to the person object</vt:lpstr>
      <vt:lpstr>Creating keyboard events</vt:lpstr>
      <vt:lpstr>Defining what happens when the left arrow is clicked</vt:lpstr>
      <vt:lpstr>Test the event</vt:lpstr>
      <vt:lpstr>Add events for moving right, up, and down</vt:lpstr>
      <vt:lpstr>Advancing to the next room</vt:lpstr>
      <vt:lpstr>The Diamonds Room</vt:lpstr>
      <vt:lpstr>The monster room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Lynn</dc:creator>
  <cp:lastModifiedBy>soc</cp:lastModifiedBy>
  <cp:revision>34</cp:revision>
  <dcterms:created xsi:type="dcterms:W3CDTF">2017-11-16T14:39:20Z</dcterms:created>
  <dcterms:modified xsi:type="dcterms:W3CDTF">2017-11-29T21:22:32Z</dcterms:modified>
</cp:coreProperties>
</file>